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82" y="28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C1C23C-8A7F-4FE9-91A7-73E870992D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D367B2D-26AC-4E95-AB48-F44A9333A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097C2A-2787-4376-85C7-28B7D0C7E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4F39BE-ABA9-4763-BC0D-65A0D0551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0641E7-E9CC-4476-B94E-D9E0775D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183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72E913-2864-4BC0-AEF0-E87325E1F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6001B2-2856-47CD-8BD8-04A5AA773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88419E-EF2B-483A-9F10-F859998F9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08E466-F99C-469C-B2E2-9440BA931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72815F-6E2E-4148-8E29-4B1193453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031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2A87DA9-6E8B-49F6-8BE9-0AEBF1FABC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33BA638-50B5-44E3-A2ED-4D1AAE39A9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540B42-DBF8-4B77-B710-04F024A62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894CF7-2438-4115-8CEB-6382F0A62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6A66CB-19DB-43F8-8EA5-061CCCA2C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587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FF3326-B4A2-416E-9108-D82D7A5A8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C39008-0CFE-4A0F-B911-DCCC9EC19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CABFCF-5A45-45DE-8675-93E58DB31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B3E021-450D-4E30-8010-2038241BD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890C6E-D065-46D5-95A6-54A368B78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808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E17A71-D503-466D-A911-66C0D064B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CD57D7-3FF3-46B4-A934-0F3B34430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F822CA-353B-4A49-AA60-1476EE448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89CE3B-EDD1-4059-A27B-D71AAC17D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E877D7-5B16-47B2-9458-7BF375F09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171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240DED-0580-4CC0-BCF5-1D8A0CE84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D10522-CC70-4683-88C3-AEADEA0A33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5B3191E-F966-4171-B5E6-1F7002263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8144DA1-5B91-4EEC-8830-EF0AFF8FB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73A2D8-3B2B-4D6D-9427-4811FF244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2D7993-1F56-4CC3-8E75-6107DAC9B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72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B523E5-876D-423C-958D-655F48277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36649D-C971-494A-99AB-9116818F0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031ACE0-88D9-493E-8340-560C5544C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1E6618E-E80D-4429-9DB8-10A52F3665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7A45615-C95A-4833-BA9D-514DD60F6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D1DC017-F8C3-4206-8964-06FEDB27C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F442F12-8485-4CDC-AC55-5D4AF8EA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2882875-295A-44B9-8CF3-A08FB18B8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5824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53EFF3-CA2D-47F3-AE8B-863AEC005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302F98A-1320-4992-9DCC-9B8F1D331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6C1877-A750-4DB7-B2B5-618EA5695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E015355-0A7E-45CF-9FCA-3C31762EE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826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0F43290-15FC-4B4F-BE76-827D5C7AA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927C64D-3C31-4B1E-95C3-152560243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62ADAB-40D8-4C78-B3A0-E5BB77D05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094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AFA37F-0ACB-48F6-A558-1CE869B9F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74F535-25DD-4A2E-97A1-39939F630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70993C3-E5BD-4DB6-8639-188C4FCDA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F6EE82-E794-472F-8B1A-A163C22F4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48FF15-C4E0-4872-A8AC-F7BCBF528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E2D415-32E6-45D5-AF4E-63FFCA72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61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1FFCBD-D3FB-4E34-8A75-0C7CF2F3D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8440C91-B14A-4253-A583-70C44FCDAF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DEBEA02-001E-4A1F-B75C-C9156E9793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6C4222-D30D-4E2A-A50E-45116CEE3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4CF4FBB-BAE3-4BF2-8C35-89CAF92F0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CFA2520-EE06-4276-8430-62AC3CD80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17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00BDE38-EFF6-4F81-A742-B7ADE02DB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FCE5714-EB1F-4ED3-A09B-F4F7DF525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19B16B-AA36-461C-A8A5-8FAC12D1A0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612406-B71D-4BCA-95D5-E2404AFA81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210547-0ECE-4D8F-9023-72187C0044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950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808F017-6876-47EA-8DC9-4B5974AB9B7D}"/>
              </a:ext>
            </a:extLst>
          </p:cNvPr>
          <p:cNvSpPr/>
          <p:nvPr/>
        </p:nvSpPr>
        <p:spPr>
          <a:xfrm>
            <a:off x="316089" y="4278489"/>
            <a:ext cx="3759200" cy="2156177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254FDA6-BAF2-4FD5-B0EC-2C6A1F453650}"/>
              </a:ext>
            </a:extLst>
          </p:cNvPr>
          <p:cNvSpPr txBox="1"/>
          <p:nvPr/>
        </p:nvSpPr>
        <p:spPr>
          <a:xfrm>
            <a:off x="796887" y="4278489"/>
            <a:ext cx="305724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たたかう</a:t>
            </a:r>
            <a:endParaRPr kumimoji="1" lang="en-US" altLang="ja-JP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にげる</a:t>
            </a:r>
            <a:endParaRPr lang="en-US" altLang="ja-JP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にげちゃだめだ</a:t>
            </a:r>
            <a:endParaRPr kumimoji="1" lang="en-US" altLang="ja-JP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えさをやる</a:t>
            </a:r>
            <a:endParaRPr kumimoji="1" lang="ja-JP" altLang="en-US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3A5125E-A665-4475-B945-CA5C5D80640F}"/>
              </a:ext>
            </a:extLst>
          </p:cNvPr>
          <p:cNvSpPr txBox="1"/>
          <p:nvPr/>
        </p:nvSpPr>
        <p:spPr>
          <a:xfrm>
            <a:off x="451556" y="427848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▶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24E57579-F845-46D6-B07D-CEF016B9BDA2}"/>
              </a:ext>
            </a:extLst>
          </p:cNvPr>
          <p:cNvSpPr/>
          <p:nvPr/>
        </p:nvSpPr>
        <p:spPr>
          <a:xfrm>
            <a:off x="4420620" y="5102579"/>
            <a:ext cx="7342402" cy="1327200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93C139-2B10-4C93-971D-8819543D08DE}"/>
              </a:ext>
            </a:extLst>
          </p:cNvPr>
          <p:cNvSpPr txBox="1"/>
          <p:nvPr/>
        </p:nvSpPr>
        <p:spPr>
          <a:xfrm>
            <a:off x="4682923" y="5235404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どうする？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BF154B67-38F7-4DAB-8CFC-3F5D6001EB48}"/>
              </a:ext>
            </a:extLst>
          </p:cNvPr>
          <p:cNvSpPr/>
          <p:nvPr/>
        </p:nvSpPr>
        <p:spPr>
          <a:xfrm>
            <a:off x="174977" y="174976"/>
            <a:ext cx="11825111" cy="6462891"/>
          </a:xfrm>
          <a:prstGeom prst="roundRect">
            <a:avLst>
              <a:gd name="adj" fmla="val 5313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4A09D0A-DBB8-4A80-AC54-DB47E439AC7D}"/>
              </a:ext>
            </a:extLst>
          </p:cNvPr>
          <p:cNvSpPr txBox="1"/>
          <p:nvPr/>
        </p:nvSpPr>
        <p:spPr>
          <a:xfrm>
            <a:off x="316089" y="253765"/>
            <a:ext cx="87302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きょだいいか があらわれた</a:t>
            </a:r>
            <a:endParaRPr kumimoji="1" lang="ja-JP" altLang="en-US" sz="5400" dirty="0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46DE656D-2A61-41B0-9D37-7B3240D8CE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0620" y="1037821"/>
            <a:ext cx="6517623" cy="3949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523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16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遠田 幹雄</dc:creator>
  <cp:lastModifiedBy>遠田 幹雄</cp:lastModifiedBy>
  <cp:revision>6</cp:revision>
  <dcterms:created xsi:type="dcterms:W3CDTF">2021-05-29T22:02:07Z</dcterms:created>
  <dcterms:modified xsi:type="dcterms:W3CDTF">2021-05-31T23:22:50Z</dcterms:modified>
</cp:coreProperties>
</file>